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B9086BEA-FD2B-A84B-6DDE-9B3ED0EFF4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0334A0-C64E-E55F-318D-C600DBBC7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79DEB-6FA2-4338-2F85-F962C8FD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7BA0D-5F98-6101-9FEA-16CA41AAC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4C1E3-DB77-23C7-38B0-E3A9D831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9D429-4D09-A653-3266-76695048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0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3AB94-1C53-1716-2278-5F916AAE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09C96-0765-04E6-6033-58C330A7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58834-3038-7F5E-A15A-34F298DA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6812-983B-7A85-05E9-B1DC5A01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C7EF9-3748-E3F6-6397-A4659F69F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1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10528-E7FE-E625-CBE0-AFA10E9E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3470E-1BBC-9257-73B1-97DBD2766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94B28-1A47-7235-8AC1-604B3D28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69997-A3FA-26BF-2C6C-0C6B1706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7B17A-139D-CAFC-ECF8-3B2010AD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9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A77D9-BF97-286B-F98A-1802F23E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F9051-AF52-583C-85D9-F1ED16EBA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32078-C184-266C-8D41-98481854E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19F1F-323D-3423-9D73-DC2F3CED8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4FB9B3-649F-501A-642A-32068326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ECAFB-98E1-7F63-6698-130461C7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3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6786D-595D-E881-DF5E-1D0830133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2C0F7-1203-E433-298A-E30F4A910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515E1-073F-7183-79D3-C76AA7EDF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80A04-76F0-F902-A34E-1A708C68A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E94F50-D396-0816-4D9A-495DE6F58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E75675-8175-0B1E-42E4-34E5A105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2481D5-5D6A-0DDA-6AA0-53F4D8AD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6BF771-2C1B-3784-074C-7439F1DB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2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1F4AA-A4F5-B617-0C51-3423B4D5C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6555A-5FBB-7392-98E8-A644EF0E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63748-7CDE-181B-B14D-CE5E2478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FBDD7-B0D0-34CD-8CAF-927AFFFC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23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3C42F-3957-9231-12CE-3EEF8EC5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C080A3-6D4B-89B8-4102-47E60C6D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0B0DF-6F63-618D-06EE-AF851491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60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0DA4-CCB7-14C6-B0D9-634B9358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45424-A87B-7F78-1F97-AFE98BF87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EED59-34D9-58AF-EB52-5CEDAA2A3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20C88-0640-BE28-8BBC-C2E0D976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3D5A0-8B27-6040-F24F-0894DC26F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7B139-3CBA-0DCA-67BC-DF233FB6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8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841FD-C501-8831-B7AC-4EC2BF358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80604-65A4-F37C-D8D8-6A09A49E0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74F5C-CA21-9781-9466-6467B0822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341048-C311-41CF-4CB1-97D7FE96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5CE18-CBC8-99B3-0F43-2CE00862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6B9FF-3C74-C91A-455B-3550A7E6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07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E9B0A-F0F0-AEBF-7D2E-23C109BDE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C518B-E658-E082-9B24-4D09E59B1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4CC0-CB29-5C31-E46E-943DB406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1B5E7-C9BE-8576-9729-CE35007D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5F786-A347-6372-861C-76CC8A73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3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3757A6-CC21-0D79-BD03-078549BC3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BD2D2-6171-B9F6-C688-E1A3357AC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63CBE-2C30-60F7-FC59-6A5A1748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B9529-40A9-4298-C3D8-120040A8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62532-5AFC-F9E8-886F-D0DE46BB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5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134102-1D2E-5FF7-0C6F-76B37D51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B6EA3-56EC-B7D3-D80F-4B0F15B66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5B3B5-4F4D-0893-61C9-A3A44884F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C35E0-1A83-F84C-8A93-B2A17935A923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3C157-5C30-423C-FAB9-9BDA7C226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9DC27-792A-6254-2054-4178DAE43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3CAA5-7329-7645-9BD5-66D2CF51C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A1AB-E251-F28E-F437-C0618D570C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DDE36-D3E0-F0F3-CD8E-54FBBFBFCF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72F42-581F-4CB8-B8C6-E35E12E8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881" y="136525"/>
            <a:ext cx="1380478" cy="138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7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EE6B0-E412-2992-C868-03EF42F2B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20B30-C911-645F-984C-F9339FCFB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32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1F754-1E6B-B5DF-C8B6-93C4479F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7B484-A231-D433-15ED-D1A143302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5264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Sameer Mardikar</dc:creator>
  <cp:lastModifiedBy>HARSHWARDHAN BADKAS</cp:lastModifiedBy>
  <cp:revision>2</cp:revision>
  <dcterms:created xsi:type="dcterms:W3CDTF">2023-02-12T11:29:43Z</dcterms:created>
  <dcterms:modified xsi:type="dcterms:W3CDTF">2023-02-21T13:45:18Z</dcterms:modified>
</cp:coreProperties>
</file>